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B00AE-E5B2-4A97-9B07-B274A2899BBB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17E4D-024C-479E-B399-07F3BF0D7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7E4D-024C-479E-B399-07F3BF0D72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6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A507-096B-4393-B63B-B87B1CF38C8F}" type="datetime1">
              <a:rPr lang="en-US" smtClean="0"/>
              <a:t>3/14/2014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EEDA-DA35-4854-93FD-9C14C41C2308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0C5A-A1E2-40A5-9484-2D674FC1BAE2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C16-1162-4C76-8DCA-11C6236C9DEE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4E36-9251-4A39-9CC7-8FDD65CAC274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5D71-A3D5-4195-8772-0B3C8257EA47}" type="datetime1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A9F0-2530-4041-B7B9-3F2EA7AD6C40}" type="datetime1">
              <a:rPr lang="en-US" smtClean="0"/>
              <a:t>3/14/2014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8751-029F-4DF3-8B12-79D97D32AEBD}" type="datetime1">
              <a:rPr lang="en-US" smtClean="0"/>
              <a:t>3/14/2014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0719-253B-4952-82C4-BA5CB3263DEE}" type="datetime1">
              <a:rPr lang="en-US" smtClean="0"/>
              <a:t>3/14/2014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02BD-C24D-493A-80FD-D7BF28DAE6E3}" type="datetime1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2D10-5350-47C9-A4AB-50C77788348C}" type="datetime1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8460DD-205B-48F7-B1D3-A7A17A8447B5}" type="datetime1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handler\Desktop\SealColor300pi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2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4360"/>
            <a:ext cx="2895600" cy="3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95299"/>
            <a:ext cx="7772400" cy="2209801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FY 2014-2015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Budget Presentation to Board of Finance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49292"/>
            <a:ext cx="6400800" cy="727707"/>
          </a:xfrm>
        </p:spPr>
        <p:txBody>
          <a:bodyPr/>
          <a:lstStyle/>
          <a:p>
            <a:r>
              <a:rPr lang="en-US" b="1" dirty="0" smtClean="0"/>
              <a:t>March 17, 2014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3200" b="1" i="1" dirty="0" err="1" smtClean="0">
                <a:solidFill>
                  <a:schemeClr val="tx1"/>
                </a:solidFill>
                <a:latin typeface="+mn-lt"/>
              </a:rPr>
              <a:t>Kweskin</a:t>
            </a:r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 Theatre</a:t>
            </a:r>
            <a:endParaRPr lang="en-US" sz="3200" b="1" i="1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Kevin Murray, Operations Manager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Parks &amp; Facilities</a:t>
            </a:r>
            <a:endParaRPr lang="en-US" sz="3200" b="1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Operating Budget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802156"/>
              </p:ext>
            </p:extLst>
          </p:nvPr>
        </p:nvGraphicFramePr>
        <p:xfrm>
          <a:off x="457200" y="2514600"/>
          <a:ext cx="8229600" cy="293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Request</a:t>
                      </a:r>
                      <a:r>
                        <a:rPr lang="en-US" baseline="0" dirty="0" smtClean="0"/>
                        <a:t> FY 14-15 (All Payroll and Operating expenses.)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$74,675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FY 13-14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$73,000</a:t>
                      </a:r>
                      <a:endParaRPr lang="en-US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Capital/Personnel</a:t>
                      </a:r>
                      <a:r>
                        <a:rPr lang="en-US" baseline="0" dirty="0" smtClean="0"/>
                        <a:t> FY 14-15 (Reflects only salary request does not include overtime or any other payroll/insurance related items.)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 associated with</a:t>
                      </a:r>
                      <a:r>
                        <a:rPr lang="en-US" baseline="0" dirty="0" smtClean="0"/>
                        <a:t> this Division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from FY 13-14</a:t>
                      </a:r>
                      <a:r>
                        <a:rPr lang="en-US" baseline="0" dirty="0" smtClean="0"/>
                        <a:t>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022629"/>
              </p:ext>
            </p:extLst>
          </p:nvPr>
        </p:nvGraphicFramePr>
        <p:xfrm>
          <a:off x="152400" y="1752600"/>
          <a:ext cx="8839199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Contracted</a:t>
                      </a:r>
                      <a:r>
                        <a:rPr lang="en-US" sz="1200" baseline="0" dirty="0" smtClean="0"/>
                        <a:t> Services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Payments</a:t>
                      </a:r>
                      <a:r>
                        <a:rPr lang="en-US" sz="1200" baseline="0" dirty="0" smtClean="0"/>
                        <a:t> to Insurance Fund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$1,675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$1,675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100.00</a:t>
                      </a:r>
                      <a:r>
                        <a:rPr lang="en-US" sz="1200" dirty="0" smtClean="0"/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Building</a:t>
                      </a:r>
                      <a:r>
                        <a:rPr lang="en-US" sz="1200" baseline="0" dirty="0" smtClean="0"/>
                        <a:t> Maintenance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$13,000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$13,000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Division is managed by an outside management contract which has an existing contract that expires June 30, 2015.</a:t>
            </a:r>
          </a:p>
          <a:p>
            <a:r>
              <a:rPr lang="en-US" dirty="0" smtClean="0"/>
              <a:t>Upgrade of existing outdated buildings.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largest impact for this </a:t>
            </a:r>
            <a:r>
              <a:rPr lang="en-US" dirty="0" smtClean="0"/>
              <a:t>Division is the </a:t>
            </a:r>
            <a:r>
              <a:rPr lang="en-US" dirty="0" smtClean="0"/>
              <a:t>Contracted Services which has a contract amount for the 2014/2015 of $65,000 which is paid in two stipends. </a:t>
            </a:r>
          </a:p>
          <a:p>
            <a:r>
              <a:rPr lang="en-US" dirty="0" smtClean="0"/>
              <a:t>Building Maintenance is going to have to transfer $5,000 of the $13,000 to Contracted Services to cover the contractual obligation for this Division.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Upgrading of the existing buildings to make them more energy efficient and minimize the amount of emergency repairs to the buildings.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Requests for 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three line items are all necessary for the running of the Division due to contractual obligations and the aging of the buildings and the work necessary to maintain them </a:t>
            </a:r>
            <a:r>
              <a:rPr lang="en-US" smtClean="0"/>
              <a:t>throughout the year.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185</TotalTime>
  <Words>282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FY 2014-2015  Budget Presentation to Board of Finance</vt:lpstr>
      <vt:lpstr>Summary of Operating Budget Request</vt:lpstr>
      <vt:lpstr>Operating Budget Request by Activity</vt:lpstr>
      <vt:lpstr>Operational Highlights</vt:lpstr>
      <vt:lpstr>Financial Highlights</vt:lpstr>
      <vt:lpstr>Cost Management</vt:lpstr>
      <vt:lpstr>Significant Requests for 2014-2015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2014-2015  Budget Presentation to Board of Finance</dc:title>
  <dc:creator>Lynda</dc:creator>
  <cp:lastModifiedBy>Administrator</cp:lastModifiedBy>
  <cp:revision>18</cp:revision>
  <dcterms:created xsi:type="dcterms:W3CDTF">2014-03-11T16:32:46Z</dcterms:created>
  <dcterms:modified xsi:type="dcterms:W3CDTF">2014-03-14T18:42:19Z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-1260346401</vt:i4>
  </property>
  <property fmtid="{D5CDD505-2E9C-101B-9397-08002B2CF9AE}" pid="3" name="_NewReviewCycle">
    <vt:lpwstr/>
  </property>
  <property fmtid="{D5CDD505-2E9C-101B-9397-08002B2CF9AE}" pid="4" name="_EmailSubject">
    <vt:lpwstr>Operations Budget </vt:lpwstr>
  </property>
  <property fmtid="{D5CDD505-2E9C-101B-9397-08002B2CF9AE}" pid="5" name="_AuthorEmail">
    <vt:lpwstr>JFahan@StamfordCT.gov</vt:lpwstr>
  </property>
  <property fmtid="{D5CDD505-2E9C-101B-9397-08002B2CF9AE}" pid="6" name="_AuthorEmailDisplayName">
    <vt:lpwstr>Fahan, Jacquie</vt:lpwstr>
  </property>
  <property fmtid="{D5CDD505-2E9C-101B-9397-08002B2CF9AE}" pid="7" name="_PreviousAdHocReviewCycleID">
    <vt:i4>-1525459482</vt:i4>
  </property>
</Properties>
</file>